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1" r:id="rId5"/>
    <p:sldId id="259" r:id="rId6"/>
    <p:sldId id="260" r:id="rId7"/>
    <p:sldId id="262" r:id="rId8"/>
    <p:sldId id="258" r:id="rId9"/>
    <p:sldId id="257" r:id="rId10"/>
    <p:sldId id="256" r:id="rId11"/>
  </p:sldIdLst>
  <p:sldSz cx="7559675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lda Vråmo" userId="9c12c498-7d32-48d6-af5c-d95585e9df26" providerId="ADAL" clId="{6CCBFBC2-0A1B-4A92-96CD-CAEEC6A770D4}"/>
    <pc:docChg chg="modSld">
      <pc:chgData name="Matilda Vråmo" userId="9c12c498-7d32-48d6-af5c-d95585e9df26" providerId="ADAL" clId="{6CCBFBC2-0A1B-4A92-96CD-CAEEC6A770D4}" dt="2024-09-27T15:48:17.946" v="4" actId="20577"/>
      <pc:docMkLst>
        <pc:docMk/>
      </pc:docMkLst>
      <pc:sldChg chg="modSp mod">
        <pc:chgData name="Matilda Vråmo" userId="9c12c498-7d32-48d6-af5c-d95585e9df26" providerId="ADAL" clId="{6CCBFBC2-0A1B-4A92-96CD-CAEEC6A770D4}" dt="2024-09-27T15:48:13.496" v="2" actId="20577"/>
        <pc:sldMkLst>
          <pc:docMk/>
          <pc:sldMk cId="1262836292" sldId="257"/>
        </pc:sldMkLst>
        <pc:spChg chg="mod">
          <ac:chgData name="Matilda Vråmo" userId="9c12c498-7d32-48d6-af5c-d95585e9df26" providerId="ADAL" clId="{6CCBFBC2-0A1B-4A92-96CD-CAEEC6A770D4}" dt="2024-09-27T15:48:13.496" v="2" actId="20577"/>
          <ac:spMkLst>
            <pc:docMk/>
            <pc:sldMk cId="1262836292" sldId="257"/>
            <ac:spMk id="7" creationId="{5159889C-03D8-3D66-BC13-FD508D6BF8B7}"/>
          </ac:spMkLst>
        </pc:spChg>
      </pc:sldChg>
      <pc:sldChg chg="modSp mod">
        <pc:chgData name="Matilda Vråmo" userId="9c12c498-7d32-48d6-af5c-d95585e9df26" providerId="ADAL" clId="{6CCBFBC2-0A1B-4A92-96CD-CAEEC6A770D4}" dt="2024-09-27T15:48:17.946" v="4" actId="20577"/>
        <pc:sldMkLst>
          <pc:docMk/>
          <pc:sldMk cId="3577921238" sldId="258"/>
        </pc:sldMkLst>
        <pc:spChg chg="mod">
          <ac:chgData name="Matilda Vråmo" userId="9c12c498-7d32-48d6-af5c-d95585e9df26" providerId="ADAL" clId="{6CCBFBC2-0A1B-4A92-96CD-CAEEC6A770D4}" dt="2024-09-27T15:48:17.946" v="4" actId="20577"/>
          <ac:spMkLst>
            <pc:docMk/>
            <pc:sldMk cId="3577921238" sldId="258"/>
            <ac:spMk id="6" creationId="{D3222A7D-4E7E-7B28-DC63-154A2DC34B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10F4D-774E-4BF2-851E-8B26D37C8613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1968500" y="1143000"/>
            <a:ext cx="1079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52E7-AD07-43BD-A2D4-A9349F1E26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51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52E7-AD07-43BD-A2D4-A9349F1E264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41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52E7-AD07-43BD-A2D4-A9349F1E264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18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60" y="353596"/>
            <a:ext cx="5669756" cy="752205"/>
          </a:xfrm>
        </p:spPr>
        <p:txBody>
          <a:bodyPr anchor="b"/>
          <a:lstStyle>
            <a:lvl1pPr algn="ctr">
              <a:defRPr sz="189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1134809"/>
            <a:ext cx="5669756" cy="521642"/>
          </a:xfrm>
        </p:spPr>
        <p:txBody>
          <a:bodyPr/>
          <a:lstStyle>
            <a:lvl1pPr marL="0" indent="0" algn="ctr">
              <a:buNone/>
              <a:defRPr sz="756"/>
            </a:lvl1pPr>
            <a:lvl2pPr marL="144018" indent="0" algn="ctr">
              <a:buNone/>
              <a:defRPr sz="630"/>
            </a:lvl2pPr>
            <a:lvl3pPr marL="288036" indent="0" algn="ctr">
              <a:buNone/>
              <a:defRPr sz="567"/>
            </a:lvl3pPr>
            <a:lvl4pPr marL="432054" indent="0" algn="ctr">
              <a:buNone/>
              <a:defRPr sz="504"/>
            </a:lvl4pPr>
            <a:lvl5pPr marL="576072" indent="0" algn="ctr">
              <a:buNone/>
              <a:defRPr sz="504"/>
            </a:lvl5pPr>
            <a:lvl6pPr marL="720090" indent="0" algn="ctr">
              <a:buNone/>
              <a:defRPr sz="504"/>
            </a:lvl6pPr>
            <a:lvl7pPr marL="864108" indent="0" algn="ctr">
              <a:buNone/>
              <a:defRPr sz="504"/>
            </a:lvl7pPr>
            <a:lvl8pPr marL="1008126" indent="0" algn="ctr">
              <a:buNone/>
              <a:defRPr sz="504"/>
            </a:lvl8pPr>
            <a:lvl9pPr marL="1152144" indent="0" algn="ctr">
              <a:buNone/>
              <a:defRPr sz="504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11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1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2" y="115032"/>
            <a:ext cx="1630055" cy="18309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115032"/>
            <a:ext cx="4795669" cy="183099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01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81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0" y="538647"/>
            <a:ext cx="6520220" cy="89874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0" y="1445894"/>
            <a:ext cx="6520220" cy="472628"/>
          </a:xfrm>
        </p:spPr>
        <p:txBody>
          <a:bodyPr/>
          <a:lstStyle>
            <a:lvl1pPr marL="0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1pPr>
            <a:lvl2pPr marL="144018" indent="0">
              <a:buNone/>
              <a:defRPr sz="630">
                <a:solidFill>
                  <a:schemeClr val="tx1">
                    <a:tint val="82000"/>
                  </a:schemeClr>
                </a:solidFill>
              </a:defRPr>
            </a:lvl2pPr>
            <a:lvl3pPr marL="288036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3pPr>
            <a:lvl4pPr marL="432054" indent="0">
              <a:buNone/>
              <a:defRPr sz="504">
                <a:solidFill>
                  <a:schemeClr val="tx1">
                    <a:tint val="82000"/>
                  </a:schemeClr>
                </a:solidFill>
              </a:defRPr>
            </a:lvl4pPr>
            <a:lvl5pPr marL="576072" indent="0">
              <a:buNone/>
              <a:defRPr sz="504">
                <a:solidFill>
                  <a:schemeClr val="tx1">
                    <a:tint val="82000"/>
                  </a:schemeClr>
                </a:solidFill>
              </a:defRPr>
            </a:lvl5pPr>
            <a:lvl6pPr marL="720090" indent="0">
              <a:buNone/>
              <a:defRPr sz="504">
                <a:solidFill>
                  <a:schemeClr val="tx1">
                    <a:tint val="82000"/>
                  </a:schemeClr>
                </a:solidFill>
              </a:defRPr>
            </a:lvl6pPr>
            <a:lvl7pPr marL="864108" indent="0">
              <a:buNone/>
              <a:defRPr sz="504">
                <a:solidFill>
                  <a:schemeClr val="tx1">
                    <a:tint val="82000"/>
                  </a:schemeClr>
                </a:solidFill>
              </a:defRPr>
            </a:lvl7pPr>
            <a:lvl8pPr marL="1008126" indent="0">
              <a:buNone/>
              <a:defRPr sz="504">
                <a:solidFill>
                  <a:schemeClr val="tx1">
                    <a:tint val="82000"/>
                  </a:schemeClr>
                </a:solidFill>
              </a:defRPr>
            </a:lvl8pPr>
            <a:lvl9pPr marL="1152144" indent="0">
              <a:buNone/>
              <a:defRPr sz="50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5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575157"/>
            <a:ext cx="3212862" cy="13708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575157"/>
            <a:ext cx="3212862" cy="13708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3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031"/>
            <a:ext cx="6520220" cy="41761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2" y="529645"/>
            <a:ext cx="3198097" cy="259570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4018" indent="0">
              <a:buNone/>
              <a:defRPr sz="630" b="1"/>
            </a:lvl2pPr>
            <a:lvl3pPr marL="288036" indent="0">
              <a:buNone/>
              <a:defRPr sz="567" b="1"/>
            </a:lvl3pPr>
            <a:lvl4pPr marL="432054" indent="0">
              <a:buNone/>
              <a:defRPr sz="504" b="1"/>
            </a:lvl4pPr>
            <a:lvl5pPr marL="576072" indent="0">
              <a:buNone/>
              <a:defRPr sz="504" b="1"/>
            </a:lvl5pPr>
            <a:lvl6pPr marL="720090" indent="0">
              <a:buNone/>
              <a:defRPr sz="504" b="1"/>
            </a:lvl6pPr>
            <a:lvl7pPr marL="864108" indent="0">
              <a:buNone/>
              <a:defRPr sz="504" b="1"/>
            </a:lvl7pPr>
            <a:lvl8pPr marL="1008126" indent="0">
              <a:buNone/>
              <a:defRPr sz="504" b="1"/>
            </a:lvl8pPr>
            <a:lvl9pPr marL="1152144" indent="0">
              <a:buNone/>
              <a:defRPr sz="50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2" y="789215"/>
            <a:ext cx="3198097" cy="11608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5" y="529645"/>
            <a:ext cx="3213847" cy="259570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4018" indent="0">
              <a:buNone/>
              <a:defRPr sz="630" b="1"/>
            </a:lvl2pPr>
            <a:lvl3pPr marL="288036" indent="0">
              <a:buNone/>
              <a:defRPr sz="567" b="1"/>
            </a:lvl3pPr>
            <a:lvl4pPr marL="432054" indent="0">
              <a:buNone/>
              <a:defRPr sz="504" b="1"/>
            </a:lvl4pPr>
            <a:lvl5pPr marL="576072" indent="0">
              <a:buNone/>
              <a:defRPr sz="504" b="1"/>
            </a:lvl5pPr>
            <a:lvl6pPr marL="720090" indent="0">
              <a:buNone/>
              <a:defRPr sz="504" b="1"/>
            </a:lvl6pPr>
            <a:lvl7pPr marL="864108" indent="0">
              <a:buNone/>
              <a:defRPr sz="504" b="1"/>
            </a:lvl7pPr>
            <a:lvl8pPr marL="1008126" indent="0">
              <a:buNone/>
              <a:defRPr sz="504" b="1"/>
            </a:lvl8pPr>
            <a:lvl9pPr marL="1152144" indent="0">
              <a:buNone/>
              <a:defRPr sz="50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5" y="789215"/>
            <a:ext cx="3213847" cy="11608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44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21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78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44039"/>
            <a:ext cx="2438192" cy="504137"/>
          </a:xfrm>
        </p:spPr>
        <p:txBody>
          <a:bodyPr anchor="b"/>
          <a:lstStyle>
            <a:lvl1pPr>
              <a:defRPr sz="1008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311085"/>
            <a:ext cx="3827085" cy="1535418"/>
          </a:xfrm>
        </p:spPr>
        <p:txBody>
          <a:bodyPr/>
          <a:lstStyle>
            <a:lvl1pPr>
              <a:defRPr sz="1008"/>
            </a:lvl1pPr>
            <a:lvl2pPr>
              <a:defRPr sz="882"/>
            </a:lvl2pPr>
            <a:lvl3pPr>
              <a:defRPr sz="756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648176"/>
            <a:ext cx="2438192" cy="1200827"/>
          </a:xfrm>
        </p:spPr>
        <p:txBody>
          <a:bodyPr/>
          <a:lstStyle>
            <a:lvl1pPr marL="0" indent="0">
              <a:buNone/>
              <a:defRPr sz="504"/>
            </a:lvl1pPr>
            <a:lvl2pPr marL="144018" indent="0">
              <a:buNone/>
              <a:defRPr sz="441"/>
            </a:lvl2pPr>
            <a:lvl3pPr marL="288036" indent="0">
              <a:buNone/>
              <a:defRPr sz="378"/>
            </a:lvl3pPr>
            <a:lvl4pPr marL="432054" indent="0">
              <a:buNone/>
              <a:defRPr sz="315"/>
            </a:lvl4pPr>
            <a:lvl5pPr marL="576072" indent="0">
              <a:buNone/>
              <a:defRPr sz="315"/>
            </a:lvl5pPr>
            <a:lvl6pPr marL="720090" indent="0">
              <a:buNone/>
              <a:defRPr sz="315"/>
            </a:lvl6pPr>
            <a:lvl7pPr marL="864108" indent="0">
              <a:buNone/>
              <a:defRPr sz="315"/>
            </a:lvl7pPr>
            <a:lvl8pPr marL="1008126" indent="0">
              <a:buNone/>
              <a:defRPr sz="315"/>
            </a:lvl8pPr>
            <a:lvl9pPr marL="1152144" indent="0">
              <a:buNone/>
              <a:defRPr sz="31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2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44039"/>
            <a:ext cx="2438192" cy="504137"/>
          </a:xfrm>
        </p:spPr>
        <p:txBody>
          <a:bodyPr anchor="b"/>
          <a:lstStyle>
            <a:lvl1pPr>
              <a:defRPr sz="1008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311085"/>
            <a:ext cx="3827085" cy="1535418"/>
          </a:xfrm>
        </p:spPr>
        <p:txBody>
          <a:bodyPr anchor="t"/>
          <a:lstStyle>
            <a:lvl1pPr marL="0" indent="0">
              <a:buNone/>
              <a:defRPr sz="1008"/>
            </a:lvl1pPr>
            <a:lvl2pPr marL="144018" indent="0">
              <a:buNone/>
              <a:defRPr sz="882"/>
            </a:lvl2pPr>
            <a:lvl3pPr marL="288036" indent="0">
              <a:buNone/>
              <a:defRPr sz="756"/>
            </a:lvl3pPr>
            <a:lvl4pPr marL="432054" indent="0">
              <a:buNone/>
              <a:defRPr sz="630"/>
            </a:lvl4pPr>
            <a:lvl5pPr marL="576072" indent="0">
              <a:buNone/>
              <a:defRPr sz="630"/>
            </a:lvl5pPr>
            <a:lvl6pPr marL="720090" indent="0">
              <a:buNone/>
              <a:defRPr sz="630"/>
            </a:lvl6pPr>
            <a:lvl7pPr marL="864108" indent="0">
              <a:buNone/>
              <a:defRPr sz="630"/>
            </a:lvl7pPr>
            <a:lvl8pPr marL="1008126" indent="0">
              <a:buNone/>
              <a:defRPr sz="630"/>
            </a:lvl8pPr>
            <a:lvl9pPr marL="1152144" indent="0">
              <a:buNone/>
              <a:defRPr sz="63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648176"/>
            <a:ext cx="2438192" cy="1200827"/>
          </a:xfrm>
        </p:spPr>
        <p:txBody>
          <a:bodyPr/>
          <a:lstStyle>
            <a:lvl1pPr marL="0" indent="0">
              <a:buNone/>
              <a:defRPr sz="504"/>
            </a:lvl1pPr>
            <a:lvl2pPr marL="144018" indent="0">
              <a:buNone/>
              <a:defRPr sz="441"/>
            </a:lvl2pPr>
            <a:lvl3pPr marL="288036" indent="0">
              <a:buNone/>
              <a:defRPr sz="378"/>
            </a:lvl3pPr>
            <a:lvl4pPr marL="432054" indent="0">
              <a:buNone/>
              <a:defRPr sz="315"/>
            </a:lvl4pPr>
            <a:lvl5pPr marL="576072" indent="0">
              <a:buNone/>
              <a:defRPr sz="315"/>
            </a:lvl5pPr>
            <a:lvl6pPr marL="720090" indent="0">
              <a:buNone/>
              <a:defRPr sz="315"/>
            </a:lvl6pPr>
            <a:lvl7pPr marL="864108" indent="0">
              <a:buNone/>
              <a:defRPr sz="315"/>
            </a:lvl7pPr>
            <a:lvl8pPr marL="1008126" indent="0">
              <a:buNone/>
              <a:defRPr sz="315"/>
            </a:lvl8pPr>
            <a:lvl9pPr marL="1152144" indent="0">
              <a:buNone/>
              <a:defRPr sz="31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28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115031"/>
            <a:ext cx="6520220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575157"/>
            <a:ext cx="6520220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2002545"/>
            <a:ext cx="1700927" cy="115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FFCF0-D82F-45DA-B6C8-62F229DE18CD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2002545"/>
            <a:ext cx="2551390" cy="115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2002545"/>
            <a:ext cx="1700927" cy="115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78C37-52E5-4DCC-8CE4-FCAE0C559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78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36" rtl="0" eaLnBrk="1" latinLnBrk="0" hangingPunct="1">
        <a:lnSpc>
          <a:spcPct val="90000"/>
        </a:lnSpc>
        <a:spcBef>
          <a:spcPct val="0"/>
        </a:spcBef>
        <a:buNone/>
        <a:defRPr sz="13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" indent="-72009" algn="l" defTabSz="288036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" indent="-72009" algn="l" defTabSz="288036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" algn="l" defTabSz="288036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flaska, design&#10;&#10;Automatiskt genererad beskrivning">
            <a:extLst>
              <a:ext uri="{FF2B5EF4-FFF2-40B4-BE49-F238E27FC236}">
                <a16:creationId xmlns:a16="http://schemas.microsoft.com/office/drawing/2014/main" id="{FB3301CE-F588-6131-549B-7288AEE38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3FB8BAF3-5175-CB76-FD50-BA0419F82E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5" name="Bildobjekt 4" descr="En bild som visar hjärta&#10;&#10;Automatiskt genererad beskrivning">
              <a:extLst>
                <a:ext uri="{FF2B5EF4-FFF2-40B4-BE49-F238E27FC236}">
                  <a16:creationId xmlns:a16="http://schemas.microsoft.com/office/drawing/2014/main" id="{0CBEBF1C-76C7-3C8C-BC6E-439C439A0D0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F83F8A55-E7B1-69D2-D19F-6711FAEE57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3656" y="1268044"/>
              <a:ext cx="90441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229:-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/st. 450ml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77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flaska, Teckensnitt, design&#10;&#10;Automatiskt genererad beskrivning">
            <a:extLst>
              <a:ext uri="{FF2B5EF4-FFF2-40B4-BE49-F238E27FC236}">
                <a16:creationId xmlns:a16="http://schemas.microsoft.com/office/drawing/2014/main" id="{2C0470A5-81DE-A8B1-0D6C-068BC8A88B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E417E239-B99C-EF61-50D1-C8A08AC0A54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5" name="Bildobjekt 4" descr="En bild som visar hjärta&#10;&#10;Automatiskt genererad beskrivning">
              <a:extLst>
                <a:ext uri="{FF2B5EF4-FFF2-40B4-BE49-F238E27FC236}">
                  <a16:creationId xmlns:a16="http://schemas.microsoft.com/office/drawing/2014/main" id="{559C61F9-5CB2-B76A-30D4-3D3BC045A6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7BBF8D0-26C1-C46C-C3FA-AA3621AED8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3655" y="1268044"/>
              <a:ext cx="90441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179:-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/st. 450ml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flaska, design, illustration&#10;&#10;Automatiskt genererad beskrivning">
            <a:extLst>
              <a:ext uri="{FF2B5EF4-FFF2-40B4-BE49-F238E27FC236}">
                <a16:creationId xmlns:a16="http://schemas.microsoft.com/office/drawing/2014/main" id="{4D688E94-7A8E-12D0-0E6A-E7960542E3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E986A037-5231-4AAB-3C24-80E53EFC9CD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5" name="Bildobjekt 4" descr="En bild som visar hjärta&#10;&#10;Automatiskt genererad beskrivning">
              <a:extLst>
                <a:ext uri="{FF2B5EF4-FFF2-40B4-BE49-F238E27FC236}">
                  <a16:creationId xmlns:a16="http://schemas.microsoft.com/office/drawing/2014/main" id="{E34FA7DF-2C16-C3BC-88CB-DB104BCC141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56C09FBF-3191-02E2-D2A4-E076A123AF1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3656" y="1268044"/>
              <a:ext cx="90441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219:-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/st. 450ml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30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skärmbild, design&#10;&#10;Automatiskt genererad beskrivning">
            <a:extLst>
              <a:ext uri="{FF2B5EF4-FFF2-40B4-BE49-F238E27FC236}">
                <a16:creationId xmlns:a16="http://schemas.microsoft.com/office/drawing/2014/main" id="{06775CBE-1DC6-702F-073E-191B57710A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AAD060C4-0EAE-CE28-B356-0CDCB808AE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5" name="Bildobjekt 4" descr="En bild som visar hjärta&#10;&#10;Automatiskt genererad beskrivning">
              <a:extLst>
                <a:ext uri="{FF2B5EF4-FFF2-40B4-BE49-F238E27FC236}">
                  <a16:creationId xmlns:a16="http://schemas.microsoft.com/office/drawing/2014/main" id="{7CFC4B69-5E41-C693-8AA4-5C7023D124B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78C4DA7-790E-7E78-34FA-B505F36C19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3655" y="1268044"/>
              <a:ext cx="90441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/st. 4,5kg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92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visitkort, Teckensnitt, flaska&#10;&#10;Automatiskt genererad beskrivning">
            <a:extLst>
              <a:ext uri="{FF2B5EF4-FFF2-40B4-BE49-F238E27FC236}">
                <a16:creationId xmlns:a16="http://schemas.microsoft.com/office/drawing/2014/main" id="{64CABC4D-016C-20E2-6743-2415D00AE8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7E20CDEC-587D-42AD-7E91-F3AC84EF9C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5" name="Bildobjekt 4" descr="En bild som visar hjärta&#10;&#10;Automatiskt genererad beskrivning">
              <a:extLst>
                <a:ext uri="{FF2B5EF4-FFF2-40B4-BE49-F238E27FC236}">
                  <a16:creationId xmlns:a16="http://schemas.microsoft.com/office/drawing/2014/main" id="{4BE43649-46BA-E1E8-8B47-C61DB30D79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D3222A7D-4E7E-7B28-DC63-154A2DC34BB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01784" y="1268044"/>
              <a:ext cx="76815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/st. 450ml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92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A6F36544-0C36-7E38-A0EC-DEA0C552B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1D3220C9-7BFC-3D6A-C013-EE384788D8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6" name="Bildobjekt 5" descr="En bild som visar hjärta&#10;&#10;Automatiskt genererad beskrivning">
              <a:extLst>
                <a:ext uri="{FF2B5EF4-FFF2-40B4-BE49-F238E27FC236}">
                  <a16:creationId xmlns:a16="http://schemas.microsoft.com/office/drawing/2014/main" id="{2AA0A0FC-A53A-7B42-F9C6-EE3C474A6A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159889C-03D8-3D66-BC13-FD508D6BF8B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3656" y="1268044"/>
              <a:ext cx="90441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/st. 4L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83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691B5FC4-3BF5-04B1-1FA3-2A2A900B25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" y="0"/>
            <a:ext cx="7557488" cy="2160588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51596EED-C314-06FD-BB4D-4E66DF77AD7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89661" y="928290"/>
            <a:ext cx="1147625" cy="1108723"/>
            <a:chOff x="6412050" y="1051865"/>
            <a:chExt cx="1147625" cy="1108723"/>
          </a:xfrm>
        </p:grpSpPr>
        <p:pic>
          <p:nvPicPr>
            <p:cNvPr id="6" name="Bildobjekt 5" descr="En bild som visar hjärta&#10;&#10;Automatiskt genererad beskrivning">
              <a:extLst>
                <a:ext uri="{FF2B5EF4-FFF2-40B4-BE49-F238E27FC236}">
                  <a16:creationId xmlns:a16="http://schemas.microsoft.com/office/drawing/2014/main" id="{73B8E24B-0F22-E63F-A814-F379705B612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50" y="1051865"/>
              <a:ext cx="1147625" cy="1108723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C3B3E8C-BD62-F069-56EC-8293E74431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03199" y="1268044"/>
              <a:ext cx="96532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Pris:-</a:t>
              </a:r>
            </a:p>
            <a:p>
              <a:pPr algn="ctr"/>
              <a:r>
                <a:rPr lang="sv-S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84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4E6122BAFBD49AD86160E108F10F9" ma:contentTypeVersion="15" ma:contentTypeDescription="Skapa ett nytt dokument." ma:contentTypeScope="" ma:versionID="ed60294c6aa2e9f40a41d215bfcfd885">
  <xsd:schema xmlns:xsd="http://www.w3.org/2001/XMLSchema" xmlns:xs="http://www.w3.org/2001/XMLSchema" xmlns:p="http://schemas.microsoft.com/office/2006/metadata/properties" xmlns:ns2="9e470c14-e0b8-42cd-9729-2e8d6f1ea4d6" xmlns:ns3="871abbbf-dc77-41fa-9f58-0fc3eb6f0062" targetNamespace="http://schemas.microsoft.com/office/2006/metadata/properties" ma:root="true" ma:fieldsID="c53a698426bf04294b5e55e7cb9dd732" ns2:_="" ns3:_="">
    <xsd:import namespace="9e470c14-e0b8-42cd-9729-2e8d6f1ea4d6"/>
    <xsd:import namespace="871abbbf-dc77-41fa-9f58-0fc3eb6f00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70c14-e0b8-42cd-9729-2e8d6f1ea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4f48465b-7a8c-46a3-a232-37a88e14be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abbbf-dc77-41fa-9f58-0fc3eb6f00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b375bb4-1433-491c-963e-a38e09fd5334}" ma:internalName="TaxCatchAll" ma:showField="CatchAllData" ma:web="871abbbf-dc77-41fa-9f58-0fc3eb6f00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1abbbf-dc77-41fa-9f58-0fc3eb6f0062" xsi:nil="true"/>
    <lcf76f155ced4ddcb4097134ff3c332f xmlns="9e470c14-e0b8-42cd-9729-2e8d6f1ea4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655663-0FC2-4C52-A39E-CB3C4BF407F2}"/>
</file>

<file path=customXml/itemProps2.xml><?xml version="1.0" encoding="utf-8"?>
<ds:datastoreItem xmlns:ds="http://schemas.openxmlformats.org/officeDocument/2006/customXml" ds:itemID="{8AF140A0-D62F-4C25-86D1-E0516D9E9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A3C35-8E80-4046-BD09-D4FC36360A4A}">
  <ds:schemaRefs>
    <ds:schemaRef ds:uri="http://schemas.microsoft.com/office/2006/metadata/properties"/>
    <ds:schemaRef ds:uri="http://schemas.microsoft.com/office/infopath/2007/PartnerControls"/>
    <ds:schemaRef ds:uri="871abbbf-dc77-41fa-9f58-0fc3eb6f0062"/>
    <ds:schemaRef ds:uri="9e470c14-e0b8-42cd-9729-2e8d6f1ea4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42</Words>
  <Application>Microsoft Office PowerPoint</Application>
  <PresentationFormat>Anpassad</PresentationFormat>
  <Paragraphs>16</Paragraphs>
  <Slides>7</Slides>
  <Notes>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Mårtensson</dc:creator>
  <cp:lastModifiedBy>Matilda Vråmo</cp:lastModifiedBy>
  <cp:revision>3</cp:revision>
  <dcterms:created xsi:type="dcterms:W3CDTF">2024-09-09T09:57:40Z</dcterms:created>
  <dcterms:modified xsi:type="dcterms:W3CDTF">2024-09-27T15:48:20Z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0x010100B404E6122BAFBD49AD86160E108F10F9</vt:lpwstr>
  </property>
  <property fmtid="{D5CDD505-2E9C-101B-9397-08002B2CF9AE}" pid="3" name="MediaServiceImageTags">
    <vt:lpwstr/>
  </property>
</Properties>
</file>